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8" r:id="rId4"/>
    <p:sldId id="267" r:id="rId5"/>
    <p:sldId id="260" r:id="rId6"/>
    <p:sldId id="269" r:id="rId7"/>
    <p:sldId id="264" r:id="rId8"/>
    <p:sldId id="263" r:id="rId9"/>
    <p:sldId id="270" r:id="rId10"/>
    <p:sldId id="274" r:id="rId11"/>
    <p:sldId id="272" r:id="rId12"/>
    <p:sldId id="273" r:id="rId13"/>
    <p:sldId id="261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71400"/>
            <a:ext cx="597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«</a:t>
            </a:r>
            <a:r>
              <a:rPr lang="ru-RU" sz="3200" b="1" i="1" dirty="0" err="1">
                <a:solidFill>
                  <a:srgbClr val="C00000"/>
                </a:solidFill>
              </a:rPr>
              <a:t>Интелектуальное</a:t>
            </a:r>
            <a:r>
              <a:rPr lang="ru-RU" sz="3200" b="1" i="1" dirty="0">
                <a:solidFill>
                  <a:srgbClr val="C00000"/>
                </a:solidFill>
              </a:rPr>
              <a:t> развитие детей средствами дидактических игр»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13" y="61500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Подобина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F837A-5E0A-41B6-8D31-BFC88A76F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8" y="2158200"/>
            <a:ext cx="4670344" cy="350304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D7C19-C570-4480-9F09-EC2093E7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72195"/>
          </a:xfrm>
        </p:spPr>
        <p:txBody>
          <a:bodyPr>
            <a:normAutofit/>
          </a:bodyPr>
          <a:lstStyle/>
          <a:p>
            <a:r>
              <a:rPr lang="ru-RU" dirty="0"/>
              <a:t>Настольно - печатные игры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81F6CC-E185-476C-808E-F5CD795F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2B2ECB-E4DA-4701-8E12-FDDF94C53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74" y="4334047"/>
            <a:ext cx="3183236" cy="23874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D40BF-0FC1-4E37-AEAF-6B1C52C85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8845" y="4057077"/>
            <a:ext cx="2076822" cy="2769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09FFE2-E35F-4B79-93F4-C6C0CFA9C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8" y="809452"/>
            <a:ext cx="4572000" cy="3429000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A61CB8E0-E879-4DD9-934E-B02F10A12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" y="809452"/>
            <a:ext cx="3953412" cy="2965059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06C07D-434A-49BE-AF2C-407B46969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" y="3897913"/>
            <a:ext cx="3764748" cy="28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76672"/>
            <a:ext cx="8928992" cy="2016224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-212633"/>
            <a:ext cx="892899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 игры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 игры отличаются тем, что процесс решения обучающей задачи осуществляется в мыслительном плане, на основе представлений.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словесные игры проводят в основном с детьми среднего возраста и преимущественно старшего дошкольного возраста.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Помимо речевого развития, формирование слухового внимания с помощью словесных игр создаётся эмоциональный настрой, совершенствуются мыслительные операции, вырабатывается быстрота реакции, умение понимать юмор.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B186E-E362-4D9E-AFFC-083037DDC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72" y="4372595"/>
            <a:ext cx="3131840" cy="2348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9E0B61-E4BF-4B73-BB07-879153B0D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480" y="2585040"/>
            <a:ext cx="3003086" cy="22523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E0709A-530D-4DA1-AE25-C3B5C25A9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37100" y="2626406"/>
            <a:ext cx="2904604" cy="236359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481"/>
            <a:ext cx="7740352" cy="239403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600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 дидактическая игра выступает как средство всестороннего воспитания личности, а также игра является основным средством интеллектуального развития ребёнка. </a:t>
            </a: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Игра- это огромное светлое окно, через которое в духовной мир ребёнка вливается живительный поток представлений, понятий. Игра- это искра, зажигающая огонёк пытливости и любознательности», так охарактеризовал игру великий педагог Василий Александрович Сухомлинский.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07747"/>
            <a:ext cx="1625545" cy="21597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BBE677-55C9-45E1-90D3-0DCBF816B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78" y="4710033"/>
            <a:ext cx="2797981" cy="2098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FFD167-5419-48A5-B062-DF93E34D40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021"/>
            <a:ext cx="3195317" cy="23964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49A498-EC78-4C38-9938-76A8B7B68B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84" y="2532689"/>
            <a:ext cx="2614631" cy="19602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01C4AB-3257-424E-891B-05117F7A44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41" y="4582138"/>
            <a:ext cx="2925942" cy="21944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0D2157-FC70-4440-9B96-FD93E3DD10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2" y="5005011"/>
            <a:ext cx="2470651" cy="185298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BCBA0E-F476-4327-94A6-D0750826CD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00" y="2428531"/>
            <a:ext cx="2925942" cy="21944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>
                <a:solidFill>
                  <a:srgbClr val="C00000"/>
                </a:solidFill>
              </a:rPr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10868"/>
            <a:ext cx="8003232" cy="327322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«Только та игра целесообразна, в которой ребенок активно действует, самостоятельно мыслит, строит, комбинирует, преодолевает трудности»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Антон Семёнович Макаренко — советский педагог и писатель, один из ведущих педагогов ХХ века.                  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"/>
            <a:ext cx="3024336" cy="3441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9C46BD-CE80-473B-8015-5644962FB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47" y="120346"/>
            <a:ext cx="4411538" cy="33086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76872"/>
            <a:ext cx="9144000" cy="4444602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Для современной образовательной системы проблема интеллектуального развития чрезвычайно важна. По прогнозам учёных, 3-е тысячелетие, будет ознаменовано информационной революцией, когда знающие и образованные люди станут ценится как истинное национальное богатство. Необходимость ориентироваться в возрастающем объёме знаний предъявляет иные, требования к интеллектуальному воспитанию подрастающего поколения.</a:t>
            </a:r>
          </a:p>
          <a:p>
            <a:r>
              <a:rPr lang="ru-RU" sz="1700" dirty="0"/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Один из ведущих специалистов в области умственного воспитания дошкольников, Николай Николаевич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— советский и российский психолог, специалист в области психического развития детей дошкольного возраста, подчёркивает , что дошкольное детство определяется как период, оптимальный для умственного развития и воспитания.</a:t>
            </a:r>
            <a:r>
              <a:rPr lang="ru-RU" sz="1700" dirty="0"/>
              <a:t>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 данным учёных (генетиков, психологов), предпосылки умственных способностей заложены в природе ребёнка на 50-60% .Причём подчёркивается, что интеллектуальные свойства ребёнка от рождения носят преимущественно творческий характер, но не у всех получают должное развитие. 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Условия жизни, воспитания, отношение родителей, педагогов к самому ребёнку и к его деятельности-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вот факторы от которых зависит, насколько реализуются задатки, которыми его отметила природа.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9C15C9-05F1-4A0B-85E7-2497F552C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76027"/>
            <a:ext cx="2797537" cy="2078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62B1AE-3FD6-46C1-8CEF-C2BDC6369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6" y="49024"/>
            <a:ext cx="2843808" cy="21328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E9EFBF-04D0-4DA6-97AD-F297B10C3E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10" y="85205"/>
            <a:ext cx="2945904" cy="220942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1"/>
            <a:ext cx="8507288" cy="422108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дошкольные годы наблюдаются более высокие темпы интеллектуального развития, чем в последующие возрастные периоды. Важно не упустить возможности для интеллектуального развития в это время.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избежание отставания в развитии детей дошкольного возраста широко используются дидактические игры, решающие задачи интеллектуального развития.</a:t>
            </a:r>
          </a:p>
          <a:p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Дидактические игры являются эффективным средством обучения, они могут быть составной частью занятия, а в группах раннего возраста- основной формой организации учебного процесса.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часы, отведённые для игр,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/игры планируются и организуются как в совместной, так и в самостоятельной деятельности детей, где они могут играть по своему желанию как всем коллективом, небольшими группами или же индивидуально.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за самостоятельными играми детей дают возможность выявить их знания, уровень их умственного развития, особенности поведения. Это может подсказать педагогу, какие игры полезны для детей, в чём они сильны, в чём отстают.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Дидактические игры кратковременны (10-20мин)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D29DEC-7704-499D-9371-2AA588A1A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29186"/>
            <a:ext cx="3194876" cy="2396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DCAD65-2468-4B70-81E1-C6F9F1AFF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52" y="3998863"/>
            <a:ext cx="2139702" cy="28529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A519DB-AABB-4940-8588-18E30683C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876" y="4124354"/>
            <a:ext cx="3456732" cy="2597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727396"/>
            <a:ext cx="8784976" cy="299408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предоставлять детям возможность играть в разное время дня: утром до завтрака, между завтраком и занятием, в перерывах между занятиями, на, прогулке, во второй половине дня. Игры в утренние часы способствуют созданию у детей бодрого, радостного настроения на весь день. Каждый может заняться любимыми играми, по желанию объединиться с друзьями. Не редко дети приходят в детский сад с определенными игровыми намерениями, продолжают начатую накануне игру. Если завтрак прервал игру, необходимо предоставить детям возможность снова возвратиться к ней после завтрака, в перерыве между занятиями. Необходимо чтобы время, отведенное для игр, было полностью отдано игре. Иногда из-за чрезмерной загруженности детей учебной деятельностью - время игры сокращается. Этого нельзя допускать!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1172" cy="2664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A6C9D-D625-45F2-B9B5-E84774FEA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16" y="136525"/>
            <a:ext cx="3419872" cy="25649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71D6A5-3525-413E-B801-6F3CC95C6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019" y="980728"/>
            <a:ext cx="3456732" cy="259712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27300" cy="6336704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Основная задача дидактических игр определена их названием: это игры обучающие.</a:t>
            </a:r>
            <a:r>
              <a:rPr lang="ru-RU" sz="1600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Однако ребёнка привлекает в игре не обучающая задача, которая в ней заложена, а возможность проявить активность, выполнить игровые действия, добиться результата, выиграть. Активное участие ребенка в дидактической игре зависят от того, насколько он овладел знаниями и умениями, которые диктуются её обучающей задачей. Это побуждает ребёнка быть внимательным, запоминать, сравнивать, классифицировать, уточнять свои знания. Дидактическая игра помогает ребенку чему-то научится в лёгкой, непринужденной форме.</a:t>
            </a: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094C8A-D064-4FD2-9AAF-9DA87DFF7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34879" y="3140968"/>
            <a:ext cx="4043941" cy="30329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6B52FA-E6FB-4FDE-95C7-B432EB227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8" y="3140968"/>
            <a:ext cx="4084558" cy="306341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дошкольной педагогике сложилось традиционное деление дидактических игр на:</a:t>
            </a:r>
          </a:p>
          <a:p>
            <a:pPr>
              <a:buFontTx/>
              <a:buChar char="-"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  <a:p>
            <a:pPr>
              <a:buFontTx/>
              <a:buChar char="-"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настольно-печатные</a:t>
            </a:r>
          </a:p>
          <a:p>
            <a:pPr>
              <a:buFontTx/>
              <a:buChar char="-"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словесные.</a:t>
            </a:r>
          </a:p>
          <a:p>
            <a:pPr>
              <a:buFontTx/>
              <a:buChar char="-"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718" y="0"/>
            <a:ext cx="357128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/>
              <a:t>Игры с предметами.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качестве дидактического материала используются игрушки, реальные предметы, объекты природы.</a:t>
            </a:r>
            <a:r>
              <a:rPr lang="ru-RU" sz="1800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Игры с предметами дают возможность решать различные воспитательно-образовательные задачи: расширять и уточнять знания детей, развивать мыслительные операции (анализ, синтез, сравнение, различие, обобщение, классификация).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нравятся детям такие игры как «Найди и принеси», «Волшебный мешочек», «Что лишнее», «Угадай, что изменилось», игры со счетными палочками. </a:t>
            </a:r>
          </a:p>
          <a:p>
            <a:pPr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4C2ABE-E07B-46AD-9B07-BB9AF0567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9" y="3304511"/>
            <a:ext cx="4211960" cy="3158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B15B75-0179-4D13-9A27-5788A4B60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46" y="3125235"/>
            <a:ext cx="4474840" cy="33561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568952" cy="6264696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Настольно - печатные игры</a:t>
            </a: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Настольные игры предусматривают действия не с предметами, а с их изображениями. Чаще всего они ориентированы на решение таких игровых заданий: подбор картинок, картинки «Домино», составлению целого из частей (разрезанные картинки, кубики,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Благодаря таким действиям дети уточняют свои представления, систематизируют знания об окружающем мире, развивают мыслительные процессы, пространственные ориентации, смекалку, внимание.</a:t>
            </a:r>
          </a:p>
          <a:p>
            <a:pPr algn="just">
              <a:lnSpc>
                <a:spcPct val="107000"/>
              </a:lnSpc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endParaRPr lang="ru-RU" sz="4400" b="1" dirty="0">
              <a:solidFill>
                <a:schemeClr val="tx1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C1A35-5353-40EE-8F2E-E9AC0FD9F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3" y="2780928"/>
            <a:ext cx="3848489" cy="28863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09D500-D95E-42E9-BBD1-EC5646C33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22952"/>
            <a:ext cx="4440510" cy="333038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935</Words>
  <Application>Microsoft Office PowerPoint</Application>
  <PresentationFormat>Экран (4:3)</PresentationFormat>
  <Paragraphs>106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с предметами.</vt:lpstr>
      <vt:lpstr>Презентация PowerPoint</vt:lpstr>
      <vt:lpstr>Настольно - печатные игры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UserX</cp:lastModifiedBy>
  <cp:revision>49</cp:revision>
  <dcterms:created xsi:type="dcterms:W3CDTF">2015-03-05T13:12:10Z</dcterms:created>
  <dcterms:modified xsi:type="dcterms:W3CDTF">2024-10-27T23:14:16Z</dcterms:modified>
</cp:coreProperties>
</file>